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FF1B-52DD-454B-A850-ECB4B254FA04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C648F-4334-457A-863D-7B154CF4F6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gVIFEVLzP4o&amp;list=PL4100F23F763190B0&amp;index=5&amp;feature=plpp_video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470025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The Greetings Song</a:t>
            </a:r>
            <a:endParaRPr lang="en-US" sz="80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3500" y="2133600"/>
            <a:ext cx="6477000" cy="472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19882"/>
            <a:ext cx="4191000" cy="5038118"/>
          </a:xfrm>
          <a:prstGeom prst="rect">
            <a:avLst/>
          </a:prstGeom>
          <a:noFill/>
        </p:spPr>
      </p:pic>
      <p:pic>
        <p:nvPicPr>
          <p:cNvPr id="11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953000" y="1819882"/>
            <a:ext cx="4191000" cy="5038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6558398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morning</a:t>
            </a:r>
          </a:p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morning.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https://encrypted-tbn2.gstatic.com/images?q=tbn:ANd9GcS-sbKyZII5hgiFKvB26q1sZSTxYASjjusiL4x4tunYPYvCjH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474" y="3429000"/>
            <a:ext cx="7281053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0"/>
            <a:ext cx="6832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afternoon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8" name="Picture 8" descr="http://2.bp.blogspot.com/-Sm5u_15B95U/Tx5lWm4toVI/AAAAAAAAJvs/GIxDpMyLDBw/s1600/alluhgato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202" y="1828800"/>
            <a:ext cx="5573596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5519" y="0"/>
            <a:ext cx="567296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evening</a:t>
            </a:r>
          </a:p>
          <a:p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evening.</a:t>
            </a:r>
            <a:endParaRPr lang="en-US" sz="80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90800"/>
            <a:ext cx="9144000" cy="426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http://www.qacps.k12.md.us/ces/clipart/Carson%20Dellosa%20Clipart/Carson%20Dellosa%20Letters%20and%20Numbers/Images/Color%20Images/Clip%20Art/ALLIG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2622274"/>
            <a:ext cx="5781675" cy="4235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night. Good Night!</a:t>
            </a:r>
            <a:endParaRPr lang="en-US" sz="72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2133600"/>
            <a:ext cx="6477000" cy="472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057400"/>
            <a:ext cx="9144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multiply.com/mu/capndinghy/image/w6mTZAQGtSrLoh-ek2Nxxw/photos/1M/300x300/7704/Alligator2.gif?et=Rwg063oBlTuIpSB%2C9UH1BQ&amp;nmid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110738"/>
            <a:ext cx="4910959" cy="4747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2.bp.blogspot.com/-IR1FrBekGf4/Tuzx-1FSKKI/AAAAAAAABXQ/pq-uSyb3TlE/s1600/crocodile-cartoon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3200399"/>
            <a:ext cx="4876800" cy="3657601"/>
          </a:xfrm>
          <a:prstGeom prst="rect">
            <a:avLst/>
          </a:prstGeom>
          <a:noFill/>
        </p:spPr>
      </p:pic>
      <p:pic>
        <p:nvPicPr>
          <p:cNvPr id="5" name="Picture 6" descr="http://2.bp.blogspot.com/-IR1FrBekGf4/Tuzx-1FSKKI/AAAAAAAABXQ/pq-uSyb3TlE/s1600/crocodile-cartoon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3200399"/>
            <a:ext cx="4876800" cy="36576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228600"/>
            <a:ext cx="9276899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you.</a:t>
            </a:r>
          </a:p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 too!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bye, good bye.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16468" y="2256817"/>
            <a:ext cx="3827532" cy="4601183"/>
          </a:xfrm>
          <a:prstGeom prst="rect">
            <a:avLst/>
          </a:prstGeom>
          <a:noFill/>
        </p:spPr>
      </p:pic>
      <p:pic>
        <p:nvPicPr>
          <p:cNvPr id="13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56817"/>
            <a:ext cx="3827532" cy="4601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See you!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9144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http://a1.s6img.com/cdn/box_006/post_16/760041_6191351_b.jpg"/>
          <p:cNvPicPr>
            <a:picLocks noChangeAspect="1" noChangeArrowheads="1"/>
          </p:cNvPicPr>
          <p:nvPr/>
        </p:nvPicPr>
        <p:blipFill>
          <a:blip r:embed="rId2" cstate="print"/>
          <a:srcRect l="10294" t="32301" r="7353" b="22557"/>
          <a:stretch>
            <a:fillRect/>
          </a:stretch>
        </p:blipFill>
        <p:spPr bwMode="auto">
          <a:xfrm>
            <a:off x="0" y="3107872"/>
            <a:ext cx="4419600" cy="3750128"/>
          </a:xfrm>
          <a:prstGeom prst="rect">
            <a:avLst/>
          </a:prstGeom>
          <a:noFill/>
        </p:spPr>
      </p:pic>
      <p:pic>
        <p:nvPicPr>
          <p:cNvPr id="22532" name="Picture 4" descr="friendly alligator walking upr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0101" y="3276600"/>
            <a:ext cx="45438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See you later!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http://a1.s6img.com/cdn/box_006/post_16/760041_6191351_b.jpg"/>
          <p:cNvPicPr>
            <a:picLocks noChangeAspect="1" noChangeArrowheads="1"/>
          </p:cNvPicPr>
          <p:nvPr/>
        </p:nvPicPr>
        <p:blipFill>
          <a:blip r:embed="rId2" cstate="print"/>
          <a:srcRect t="32301" b="19805"/>
          <a:stretch>
            <a:fillRect/>
          </a:stretch>
        </p:blipFill>
        <p:spPr bwMode="auto">
          <a:xfrm>
            <a:off x="838200" y="1434662"/>
            <a:ext cx="7315200" cy="542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5800" y="304800"/>
            <a:ext cx="7924800" cy="6248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Can be sung using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the YouTube song:</a:t>
            </a:r>
          </a:p>
          <a:p>
            <a:pPr algn="ctr"/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  <a:hlinkClick r:id="rId2"/>
              </a:rPr>
              <a:t>http://www.youtube.com/watch?v=gVIFEVLzP4o&amp;list=PL4100F23F763190B0&amp;index=5&amp;feature=plpp_video</a:t>
            </a:r>
            <a:endParaRPr lang="en-US" sz="2000" dirty="0" smtClean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  <a:p>
            <a:pPr algn="ctr"/>
            <a:endParaRPr lang="en-US" sz="20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  <a:p>
            <a:pPr algn="ctr"/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The Greetings Song</a:t>
            </a:r>
          </a:p>
          <a:p>
            <a:pPr algn="ctr"/>
            <a:endParaRPr lang="en-US" sz="4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0"/>
            <a:ext cx="6558398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morning</a:t>
            </a:r>
          </a:p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morning.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https://encrypted-tbn2.gstatic.com/images?q=tbn:ANd9GcS-sbKyZII5hgiFKvB26q1sZSTxYASjjusiL4x4tunYPYvCjH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1474" y="3429000"/>
            <a:ext cx="7281053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0" y="0"/>
            <a:ext cx="6832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afternoon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8" name="Picture 8" descr="http://2.bp.blogspot.com/-Sm5u_15B95U/Tx5lWm4toVI/AAAAAAAAJvs/GIxDpMyLDBw/s1600/alluhgato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202" y="1828800"/>
            <a:ext cx="5573596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5519" y="0"/>
            <a:ext cx="567296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evening</a:t>
            </a:r>
          </a:p>
          <a:p>
            <a:r>
              <a:rPr lang="en-US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evening.</a:t>
            </a:r>
            <a:endParaRPr lang="en-US" sz="80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90800"/>
            <a:ext cx="9144000" cy="426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0" name="Picture 4" descr="http://www.qacps.k12.md.us/ces/clipart/Carson%20Dellosa%20Clipart/Carson%20Dellosa%20Letters%20and%20Numbers/Images/Color%20Images/Clip%20Art/ALLIG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1163" y="2622274"/>
            <a:ext cx="5781675" cy="4235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night. Good Night!</a:t>
            </a:r>
            <a:endParaRPr lang="en-US" sz="72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2133600"/>
            <a:ext cx="6477000" cy="472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2057400"/>
            <a:ext cx="9144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://multiply.com/mu/capndinghy/image/w6mTZAQGtSrLoh-ek2Nxxw/photos/1M/300x300/7704/Alligator2.gif?et=Rwg063oBlTuIpSB%2C9UH1BQ&amp;nmid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110738"/>
            <a:ext cx="4910959" cy="4747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2.bp.blogspot.com/-IR1FrBekGf4/Tuzx-1FSKKI/AAAAAAAABXQ/pq-uSyb3TlE/s1600/crocodile-cartoon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3200399"/>
            <a:ext cx="4876800" cy="3657601"/>
          </a:xfrm>
          <a:prstGeom prst="rect">
            <a:avLst/>
          </a:prstGeom>
          <a:noFill/>
        </p:spPr>
      </p:pic>
      <p:pic>
        <p:nvPicPr>
          <p:cNvPr id="5" name="Picture 6" descr="http://2.bp.blogspot.com/-IR1FrBekGf4/Tuzx-1FSKKI/AAAAAAAABXQ/pq-uSyb3TlE/s1600/crocodile-cartoon-illustr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572000" y="3200399"/>
            <a:ext cx="4876800" cy="365760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228600"/>
            <a:ext cx="9276899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you.</a:t>
            </a:r>
          </a:p>
          <a:p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 too!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bye, good bye.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447800"/>
            <a:ext cx="9144000" cy="541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16468" y="2256817"/>
            <a:ext cx="3827532" cy="4601183"/>
          </a:xfrm>
          <a:prstGeom prst="rect">
            <a:avLst/>
          </a:prstGeom>
          <a:noFill/>
        </p:spPr>
      </p:pic>
      <p:pic>
        <p:nvPicPr>
          <p:cNvPr id="13" name="Picture 2" descr="http://lakewindward.pbworks.com/f/1345201871/a05-01-cartoon-alligator-clip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56817"/>
            <a:ext cx="3827532" cy="46011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See you!</a:t>
            </a:r>
            <a:endParaRPr lang="en-US" sz="8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57400"/>
            <a:ext cx="9144000" cy="480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0" name="Picture 2" descr="http://a1.s6img.com/cdn/box_006/post_16/760041_6191351_b.jpg"/>
          <p:cNvPicPr>
            <a:picLocks noChangeAspect="1" noChangeArrowheads="1"/>
          </p:cNvPicPr>
          <p:nvPr/>
        </p:nvPicPr>
        <p:blipFill>
          <a:blip r:embed="rId2" cstate="print"/>
          <a:srcRect l="10294" t="32301" r="7353" b="22557"/>
          <a:stretch>
            <a:fillRect/>
          </a:stretch>
        </p:blipFill>
        <p:spPr bwMode="auto">
          <a:xfrm>
            <a:off x="0" y="3107872"/>
            <a:ext cx="4419600" cy="3750128"/>
          </a:xfrm>
          <a:prstGeom prst="rect">
            <a:avLst/>
          </a:prstGeom>
          <a:noFill/>
        </p:spPr>
      </p:pic>
      <p:pic>
        <p:nvPicPr>
          <p:cNvPr id="22532" name="Picture 4" descr="friendly alligator walking uprigh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0101" y="3276600"/>
            <a:ext cx="454389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304800"/>
            <a:ext cx="7924800" cy="62484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morning, good morning.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afternoon.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evening, good evening.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night, good night.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you!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Nice to meet you too!</a:t>
            </a:r>
          </a:p>
          <a:p>
            <a:pPr algn="ctr"/>
            <a:r>
              <a:rPr 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ndy" pitchFamily="2" charset="0"/>
              </a:rPr>
              <a:t>Good bye, good bye, see you!</a:t>
            </a:r>
            <a:endParaRPr lang="en-US" sz="4800" dirty="0">
              <a:solidFill>
                <a:schemeClr val="accent3">
                  <a:lumMod val="60000"/>
                  <a:lumOff val="40000"/>
                </a:schemeClr>
              </a:solidFill>
              <a:latin typeface="Andy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138</Words>
  <Application>Microsoft Office PowerPoint</Application>
  <PresentationFormat>On-screen Show (4:3)</PresentationFormat>
  <Paragraphs>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Greetings Song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Morning!</dc:title>
  <dc:creator>Jann Vander Mey</dc:creator>
  <cp:lastModifiedBy>Jann Vander Mey</cp:lastModifiedBy>
  <cp:revision>17</cp:revision>
  <dcterms:created xsi:type="dcterms:W3CDTF">2012-11-06T19:03:03Z</dcterms:created>
  <dcterms:modified xsi:type="dcterms:W3CDTF">2012-11-06T21:03:59Z</dcterms:modified>
</cp:coreProperties>
</file>